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3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0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B6E24A9-B72E-4D44-BF42-68AE7CBA65D3}"/>
    <pc:docChg chg="addSld modSld">
      <pc:chgData name="" userId="" providerId="" clId="Web-{2B6E24A9-B72E-4D44-BF42-68AE7CBA65D3}" dt="2019-04-19T11:30:50.870" v="144"/>
      <pc:docMkLst>
        <pc:docMk/>
      </pc:docMkLst>
      <pc:sldChg chg="modSp">
        <pc:chgData name="" userId="" providerId="" clId="Web-{2B6E24A9-B72E-4D44-BF42-68AE7CBA65D3}" dt="2019-04-19T11:21:14.666" v="48" actId="20577"/>
        <pc:sldMkLst>
          <pc:docMk/>
          <pc:sldMk cId="0" sldId="256"/>
        </pc:sldMkLst>
        <pc:spChg chg="mod">
          <ac:chgData name="" userId="" providerId="" clId="Web-{2B6E24A9-B72E-4D44-BF42-68AE7CBA65D3}" dt="2019-04-19T11:21:14.666" v="48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" userId="" providerId="" clId="Web-{2B6E24A9-B72E-4D44-BF42-68AE7CBA65D3}" dt="2019-04-19T11:19:22.413" v="4" actId="20577"/>
          <ac:spMkLst>
            <pc:docMk/>
            <pc:sldMk cId="0" sldId="256"/>
            <ac:spMk id="9" creationId="{00000000-0000-0000-0000-000000000000}"/>
          </ac:spMkLst>
        </pc:spChg>
      </pc:sldChg>
      <pc:sldChg chg="addSp modSp">
        <pc:chgData name="" userId="" providerId="" clId="Web-{2B6E24A9-B72E-4D44-BF42-68AE7CBA65D3}" dt="2019-04-19T11:24:56.188" v="113" actId="20577"/>
        <pc:sldMkLst>
          <pc:docMk/>
          <pc:sldMk cId="0" sldId="258"/>
        </pc:sldMkLst>
        <pc:spChg chg="add mod">
          <ac:chgData name="" userId="" providerId="" clId="Web-{2B6E24A9-B72E-4D44-BF42-68AE7CBA65D3}" dt="2019-04-19T11:24:56.188" v="113" actId="20577"/>
          <ac:spMkLst>
            <pc:docMk/>
            <pc:sldMk cId="0" sldId="258"/>
            <ac:spMk id="2" creationId="{9C5C9783-1CC9-4AC1-A176-0D06ED2D06CF}"/>
          </ac:spMkLst>
        </pc:spChg>
      </pc:sldChg>
      <pc:sldChg chg="addSp modSp new">
        <pc:chgData name="" userId="" providerId="" clId="Web-{2B6E24A9-B72E-4D44-BF42-68AE7CBA65D3}" dt="2019-04-19T11:30:50.870" v="144"/>
        <pc:sldMkLst>
          <pc:docMk/>
          <pc:sldMk cId="2627720472" sldId="259"/>
        </pc:sldMkLst>
        <pc:spChg chg="mod">
          <ac:chgData name="" userId="" providerId="" clId="Web-{2B6E24A9-B72E-4D44-BF42-68AE7CBA65D3}" dt="2019-04-19T11:28:51.554" v="143" actId="14100"/>
          <ac:spMkLst>
            <pc:docMk/>
            <pc:sldMk cId="2627720472" sldId="259"/>
            <ac:spMk id="3" creationId="{F41FB05A-8DF0-4442-929C-1A0329934C1F}"/>
          </ac:spMkLst>
        </pc:spChg>
        <pc:picChg chg="add mod">
          <ac:chgData name="" userId="" providerId="" clId="Web-{2B6E24A9-B72E-4D44-BF42-68AE7CBA65D3}" dt="2019-04-19T11:30:50.870" v="144"/>
          <ac:picMkLst>
            <pc:docMk/>
            <pc:sldMk cId="2627720472" sldId="259"/>
            <ac:picMk id="4" creationId="{BC62F1A6-DED1-4EC0-98CD-37254EA980C4}"/>
          </ac:picMkLst>
        </pc:picChg>
      </pc:sldChg>
      <pc:sldChg chg="new">
        <pc:chgData name="" userId="" providerId="" clId="Web-{2B6E24A9-B72E-4D44-BF42-68AE7CBA65D3}" dt="2019-04-19T11:25:28.283" v="116"/>
        <pc:sldMkLst>
          <pc:docMk/>
          <pc:sldMk cId="3505593140" sldId="260"/>
        </pc:sldMkLst>
      </pc:sldChg>
    </pc:docChg>
  </pc:docChgLst>
  <pc:docChgLst>
    <pc:chgData clId="Web-{BB918683-67E9-408C-8981-9E8A4DBC6D66}"/>
    <pc:docChg chg="addSld delSld modSld sldOrd">
      <pc:chgData name="" userId="" providerId="" clId="Web-{BB918683-67E9-408C-8981-9E8A4DBC6D66}" dt="2019-04-19T12:14:48.469" v="1168" actId="14100"/>
      <pc:docMkLst>
        <pc:docMk/>
      </pc:docMkLst>
      <pc:sldChg chg="del">
        <pc:chgData name="" userId="" providerId="" clId="Web-{BB918683-67E9-408C-8981-9E8A4DBC6D66}" dt="2019-04-19T12:10:15.242" v="1000"/>
        <pc:sldMkLst>
          <pc:docMk/>
          <pc:sldMk cId="0" sldId="256"/>
        </pc:sldMkLst>
      </pc:sldChg>
      <pc:sldChg chg="modSp">
        <pc:chgData name="" userId="" providerId="" clId="Web-{BB918683-67E9-408C-8981-9E8A4DBC6D66}" dt="2019-04-19T12:05:57.626" v="867" actId="14100"/>
        <pc:sldMkLst>
          <pc:docMk/>
          <pc:sldMk cId="0" sldId="257"/>
        </pc:sldMkLst>
        <pc:spChg chg="mod">
          <ac:chgData name="" userId="" providerId="" clId="Web-{BB918683-67E9-408C-8981-9E8A4DBC6D66}" dt="2019-04-19T12:04:13.795" v="826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" userId="" providerId="" clId="Web-{BB918683-67E9-408C-8981-9E8A4DBC6D66}" dt="2019-04-19T12:05:57.626" v="867" actId="14100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" userId="" providerId="" clId="Web-{BB918683-67E9-408C-8981-9E8A4DBC6D66}" dt="2019-04-19T11:32:44.733" v="12" actId="14100"/>
        <pc:sldMkLst>
          <pc:docMk/>
          <pc:sldMk cId="2627720472" sldId="259"/>
        </pc:sldMkLst>
        <pc:spChg chg="mod">
          <ac:chgData name="" userId="" providerId="" clId="Web-{BB918683-67E9-408C-8981-9E8A4DBC6D66}" dt="2019-04-19T11:32:18.107" v="5" actId="20577"/>
          <ac:spMkLst>
            <pc:docMk/>
            <pc:sldMk cId="2627720472" sldId="259"/>
            <ac:spMk id="3" creationId="{F41FB05A-8DF0-4442-929C-1A0329934C1F}"/>
          </ac:spMkLst>
        </pc:spChg>
        <pc:picChg chg="mod">
          <ac:chgData name="" userId="" providerId="" clId="Web-{BB918683-67E9-408C-8981-9E8A4DBC6D66}" dt="2019-04-19T11:32:44.733" v="12" actId="14100"/>
          <ac:picMkLst>
            <pc:docMk/>
            <pc:sldMk cId="2627720472" sldId="259"/>
            <ac:picMk id="4" creationId="{BC62F1A6-DED1-4EC0-98CD-37254EA980C4}"/>
          </ac:picMkLst>
        </pc:picChg>
      </pc:sldChg>
      <pc:sldChg chg="addSp delSp modSp">
        <pc:chgData name="" userId="" providerId="" clId="Web-{BB918683-67E9-408C-8981-9E8A4DBC6D66}" dt="2019-04-19T11:37:04.631" v="136" actId="1076"/>
        <pc:sldMkLst>
          <pc:docMk/>
          <pc:sldMk cId="3505593140" sldId="260"/>
        </pc:sldMkLst>
        <pc:spChg chg="mod">
          <ac:chgData name="" userId="" providerId="" clId="Web-{BB918683-67E9-408C-8981-9E8A4DBC6D66}" dt="2019-04-19T11:35:53.050" v="96" actId="20577"/>
          <ac:spMkLst>
            <pc:docMk/>
            <pc:sldMk cId="3505593140" sldId="260"/>
            <ac:spMk id="2" creationId="{8FC18EEB-DC46-431F-9DB2-5BEEC8B41300}"/>
          </ac:spMkLst>
        </pc:spChg>
        <pc:spChg chg="mod">
          <ac:chgData name="" userId="" providerId="" clId="Web-{BB918683-67E9-408C-8981-9E8A4DBC6D66}" dt="2019-04-19T11:35:48.769" v="93" actId="20577"/>
          <ac:spMkLst>
            <pc:docMk/>
            <pc:sldMk cId="3505593140" sldId="260"/>
            <ac:spMk id="3" creationId="{56F0ED7F-65E4-4F81-844F-F790FBAFC78A}"/>
          </ac:spMkLst>
        </pc:spChg>
        <pc:picChg chg="add del mod">
          <ac:chgData name="" userId="" providerId="" clId="Web-{BB918683-67E9-408C-8981-9E8A4DBC6D66}" dt="2019-04-19T11:36:41.739" v="130"/>
          <ac:picMkLst>
            <pc:docMk/>
            <pc:sldMk cId="3505593140" sldId="260"/>
            <ac:picMk id="4" creationId="{876EEAE5-034D-4C40-B723-4FF02628B249}"/>
          </ac:picMkLst>
        </pc:picChg>
        <pc:picChg chg="add del mod">
          <ac:chgData name="" userId="" providerId="" clId="Web-{BB918683-67E9-408C-8981-9E8A4DBC6D66}" dt="2019-04-19T11:36:40.661" v="129"/>
          <ac:picMkLst>
            <pc:docMk/>
            <pc:sldMk cId="3505593140" sldId="260"/>
            <ac:picMk id="6" creationId="{428067D9-B6B7-4F63-8540-48EB6164EE51}"/>
          </ac:picMkLst>
        </pc:picChg>
        <pc:picChg chg="add del mod">
          <ac:chgData name="" userId="" providerId="" clId="Web-{BB918683-67E9-408C-8981-9E8A4DBC6D66}" dt="2019-04-19T11:36:39.521" v="127"/>
          <ac:picMkLst>
            <pc:docMk/>
            <pc:sldMk cId="3505593140" sldId="260"/>
            <ac:picMk id="8" creationId="{538A3E58-7A3C-40AA-A9CC-10537160AE2F}"/>
          </ac:picMkLst>
        </pc:picChg>
        <pc:picChg chg="add del mod">
          <ac:chgData name="" userId="" providerId="" clId="Web-{BB918683-67E9-408C-8981-9E8A4DBC6D66}" dt="2019-04-19T11:36:37.989" v="125"/>
          <ac:picMkLst>
            <pc:docMk/>
            <pc:sldMk cId="3505593140" sldId="260"/>
            <ac:picMk id="10" creationId="{FA80C541-256D-40CE-B22C-D28DCDA89849}"/>
          </ac:picMkLst>
        </pc:picChg>
        <pc:picChg chg="add del mod">
          <ac:chgData name="" userId="" providerId="" clId="Web-{BB918683-67E9-408C-8981-9E8A4DBC6D66}" dt="2019-04-19T11:36:36.489" v="123"/>
          <ac:picMkLst>
            <pc:docMk/>
            <pc:sldMk cId="3505593140" sldId="260"/>
            <ac:picMk id="12" creationId="{1C76CD3E-9F4C-4B8E-AEE2-35997FC8FC5E}"/>
          </ac:picMkLst>
        </pc:picChg>
        <pc:picChg chg="add del mod">
          <ac:chgData name="" userId="" providerId="" clId="Web-{BB918683-67E9-408C-8981-9E8A4DBC6D66}" dt="2019-04-19T11:36:34.333" v="121"/>
          <ac:picMkLst>
            <pc:docMk/>
            <pc:sldMk cId="3505593140" sldId="260"/>
            <ac:picMk id="14" creationId="{B4B81231-8216-4277-BA06-7D6D8DD8E06A}"/>
          </ac:picMkLst>
        </pc:picChg>
        <pc:picChg chg="add del mod">
          <ac:chgData name="" userId="" providerId="" clId="Web-{BB918683-67E9-408C-8981-9E8A4DBC6D66}" dt="2019-04-19T11:36:30.114" v="118"/>
          <ac:picMkLst>
            <pc:docMk/>
            <pc:sldMk cId="3505593140" sldId="260"/>
            <ac:picMk id="16" creationId="{7D4AE6F6-96C7-460E-9BC6-485A9DC426AE}"/>
          </ac:picMkLst>
        </pc:picChg>
        <pc:picChg chg="add del mod">
          <ac:chgData name="" userId="" providerId="" clId="Web-{BB918683-67E9-408C-8981-9E8A4DBC6D66}" dt="2019-04-19T11:36:28.161" v="117"/>
          <ac:picMkLst>
            <pc:docMk/>
            <pc:sldMk cId="3505593140" sldId="260"/>
            <ac:picMk id="18" creationId="{985B1893-463D-4BE7-ABB3-55E93057BA62}"/>
          </ac:picMkLst>
        </pc:picChg>
        <pc:picChg chg="add del mod">
          <ac:chgData name="" userId="" providerId="" clId="Web-{BB918683-67E9-408C-8981-9E8A4DBC6D66}" dt="2019-04-19T11:36:26.708" v="116"/>
          <ac:picMkLst>
            <pc:docMk/>
            <pc:sldMk cId="3505593140" sldId="260"/>
            <ac:picMk id="20" creationId="{AD39254C-50BD-41E8-8402-94EC19BB821B}"/>
          </ac:picMkLst>
        </pc:picChg>
        <pc:picChg chg="add del mod">
          <ac:chgData name="" userId="" providerId="" clId="Web-{BB918683-67E9-408C-8981-9E8A4DBC6D66}" dt="2019-04-19T11:36:24.489" v="115"/>
          <ac:picMkLst>
            <pc:docMk/>
            <pc:sldMk cId="3505593140" sldId="260"/>
            <ac:picMk id="22" creationId="{7122330B-5390-4A77-983C-103F2E7C2A1E}"/>
          </ac:picMkLst>
        </pc:picChg>
        <pc:picChg chg="add mod">
          <ac:chgData name="" userId="" providerId="" clId="Web-{BB918683-67E9-408C-8981-9E8A4DBC6D66}" dt="2019-04-19T11:37:04.631" v="136" actId="1076"/>
          <ac:picMkLst>
            <pc:docMk/>
            <pc:sldMk cId="3505593140" sldId="260"/>
            <ac:picMk id="24" creationId="{F2089EEC-21C1-4DFC-9FB5-2D45343CBACC}"/>
          </ac:picMkLst>
        </pc:picChg>
        <pc:picChg chg="add del mod">
          <ac:chgData name="" userId="" providerId="" clId="Web-{BB918683-67E9-408C-8981-9E8A4DBC6D66}" dt="2019-04-19T11:36:20.661" v="113"/>
          <ac:picMkLst>
            <pc:docMk/>
            <pc:sldMk cId="3505593140" sldId="260"/>
            <ac:picMk id="26" creationId="{30FCFABA-2430-4DFE-BC81-A67DD07FCB97}"/>
          </ac:picMkLst>
        </pc:picChg>
      </pc:sldChg>
      <pc:sldChg chg="addSp modSp new">
        <pc:chgData name="" userId="" providerId="" clId="Web-{BB918683-67E9-408C-8981-9E8A4DBC6D66}" dt="2019-04-19T11:45:42.607" v="341" actId="1076"/>
        <pc:sldMkLst>
          <pc:docMk/>
          <pc:sldMk cId="3193815623" sldId="261"/>
        </pc:sldMkLst>
        <pc:spChg chg="mod">
          <ac:chgData name="" userId="" providerId="" clId="Web-{BB918683-67E9-408C-8981-9E8A4DBC6D66}" dt="2019-04-19T11:41:19.825" v="286" actId="20577"/>
          <ac:spMkLst>
            <pc:docMk/>
            <pc:sldMk cId="3193815623" sldId="261"/>
            <ac:spMk id="2" creationId="{63C52490-D5EB-4149-900F-56B4A4A243F4}"/>
          </ac:spMkLst>
        </pc:spChg>
        <pc:spChg chg="mod">
          <ac:chgData name="" userId="" providerId="" clId="Web-{BB918683-67E9-408C-8981-9E8A4DBC6D66}" dt="2019-04-19T11:45:33.122" v="340" actId="14100"/>
          <ac:spMkLst>
            <pc:docMk/>
            <pc:sldMk cId="3193815623" sldId="261"/>
            <ac:spMk id="3" creationId="{BF87853B-BF47-4D99-BE8D-88C5C6CF7D2C}"/>
          </ac:spMkLst>
        </pc:spChg>
        <pc:picChg chg="add mod">
          <ac:chgData name="" userId="" providerId="" clId="Web-{BB918683-67E9-408C-8981-9E8A4DBC6D66}" dt="2019-04-19T11:45:42.607" v="341" actId="1076"/>
          <ac:picMkLst>
            <pc:docMk/>
            <pc:sldMk cId="3193815623" sldId="261"/>
            <ac:picMk id="4" creationId="{1FB9EF3B-70A7-4DB0-B7DA-B987EF1FD0CE}"/>
          </ac:picMkLst>
        </pc:picChg>
      </pc:sldChg>
      <pc:sldChg chg="modSp new">
        <pc:chgData name="" userId="" providerId="" clId="Web-{BB918683-67E9-408C-8981-9E8A4DBC6D66}" dt="2019-04-19T11:46:49.077" v="394" actId="20577"/>
        <pc:sldMkLst>
          <pc:docMk/>
          <pc:sldMk cId="2788426310" sldId="262"/>
        </pc:sldMkLst>
        <pc:spChg chg="mod">
          <ac:chgData name="" userId="" providerId="" clId="Web-{BB918683-67E9-408C-8981-9E8A4DBC6D66}" dt="2019-04-19T11:46:49.077" v="394" actId="20577"/>
          <ac:spMkLst>
            <pc:docMk/>
            <pc:sldMk cId="2788426310" sldId="262"/>
            <ac:spMk id="2" creationId="{9D95AF5E-9B1A-4FA6-A457-B2D6FBF09EAB}"/>
          </ac:spMkLst>
        </pc:spChg>
        <pc:spChg chg="mod">
          <ac:chgData name="" userId="" providerId="" clId="Web-{BB918683-67E9-408C-8981-9E8A4DBC6D66}" dt="2019-04-19T11:46:45.343" v="391" actId="20577"/>
          <ac:spMkLst>
            <pc:docMk/>
            <pc:sldMk cId="2788426310" sldId="262"/>
            <ac:spMk id="3" creationId="{60ED877F-40DF-4744-883C-BB04BB560DC7}"/>
          </ac:spMkLst>
        </pc:spChg>
      </pc:sldChg>
      <pc:sldChg chg="addSp delSp modSp new">
        <pc:chgData name="" userId="" providerId="" clId="Web-{BB918683-67E9-408C-8981-9E8A4DBC6D66}" dt="2019-04-19T12:14:48.469" v="1168" actId="14100"/>
        <pc:sldMkLst>
          <pc:docMk/>
          <pc:sldMk cId="4122790053" sldId="263"/>
        </pc:sldMkLst>
        <pc:spChg chg="mod">
          <ac:chgData name="" userId="" providerId="" clId="Web-{BB918683-67E9-408C-8981-9E8A4DBC6D66}" dt="2019-04-19T11:47:41.751" v="434" actId="20577"/>
          <ac:spMkLst>
            <pc:docMk/>
            <pc:sldMk cId="4122790053" sldId="263"/>
            <ac:spMk id="2" creationId="{92369EA1-AD6F-4013-92D8-713AABFDB7E3}"/>
          </ac:spMkLst>
        </pc:spChg>
        <pc:spChg chg="mod">
          <ac:chgData name="" userId="" providerId="" clId="Web-{BB918683-67E9-408C-8981-9E8A4DBC6D66}" dt="2019-04-19T11:49:42.863" v="496" actId="14100"/>
          <ac:spMkLst>
            <pc:docMk/>
            <pc:sldMk cId="4122790053" sldId="263"/>
            <ac:spMk id="3" creationId="{454E4D5F-65A9-46CA-922F-7C0AF6ADD55C}"/>
          </ac:spMkLst>
        </pc:spChg>
        <pc:picChg chg="add del mod">
          <ac:chgData name="" userId="" providerId="" clId="Web-{BB918683-67E9-408C-8981-9E8A4DBC6D66}" dt="2019-04-19T12:13:41.061" v="1151"/>
          <ac:picMkLst>
            <pc:docMk/>
            <pc:sldMk cId="4122790053" sldId="263"/>
            <ac:picMk id="4" creationId="{D10EACD4-E027-4B5B-A449-2FB35EA6F46A}"/>
          </ac:picMkLst>
        </pc:picChg>
        <pc:picChg chg="add del mod">
          <ac:chgData name="" userId="" providerId="" clId="Web-{BB918683-67E9-408C-8981-9E8A4DBC6D66}" dt="2019-04-19T12:13:51.639" v="1163"/>
          <ac:picMkLst>
            <pc:docMk/>
            <pc:sldMk cId="4122790053" sldId="263"/>
            <ac:picMk id="6" creationId="{9C9AB7B3-009B-4907-8AD1-CB7A41599734}"/>
          </ac:picMkLst>
        </pc:picChg>
        <pc:picChg chg="add del mod">
          <ac:chgData name="" userId="" providerId="" clId="Web-{BB918683-67E9-408C-8981-9E8A4DBC6D66}" dt="2019-04-19T12:13:50.670" v="1162"/>
          <ac:picMkLst>
            <pc:docMk/>
            <pc:sldMk cId="4122790053" sldId="263"/>
            <ac:picMk id="8" creationId="{BC1F2DBD-EEFB-4967-810E-21543E389992}"/>
          </ac:picMkLst>
        </pc:picChg>
        <pc:picChg chg="add del mod">
          <ac:chgData name="" userId="" providerId="" clId="Web-{BB918683-67E9-408C-8981-9E8A4DBC6D66}" dt="2019-04-19T12:13:49.499" v="1161"/>
          <ac:picMkLst>
            <pc:docMk/>
            <pc:sldMk cId="4122790053" sldId="263"/>
            <ac:picMk id="10" creationId="{68FFEDB8-6B42-46A1-B80F-95B739E002B6}"/>
          </ac:picMkLst>
        </pc:picChg>
        <pc:picChg chg="add del mod">
          <ac:chgData name="" userId="" providerId="" clId="Web-{BB918683-67E9-408C-8981-9E8A4DBC6D66}" dt="2019-04-19T12:13:48.389" v="1160"/>
          <ac:picMkLst>
            <pc:docMk/>
            <pc:sldMk cId="4122790053" sldId="263"/>
            <ac:picMk id="12" creationId="{B5CDC5FD-A145-4200-8FBD-96100662D786}"/>
          </ac:picMkLst>
        </pc:picChg>
        <pc:picChg chg="add del mod">
          <ac:chgData name="" userId="" providerId="" clId="Web-{BB918683-67E9-408C-8981-9E8A4DBC6D66}" dt="2019-04-19T12:13:47.030" v="1158"/>
          <ac:picMkLst>
            <pc:docMk/>
            <pc:sldMk cId="4122790053" sldId="263"/>
            <ac:picMk id="14" creationId="{BA2E26D3-7BBA-40CA-8784-8B1FEF802D0F}"/>
          </ac:picMkLst>
        </pc:picChg>
        <pc:picChg chg="add del mod">
          <ac:chgData name="" userId="" providerId="" clId="Web-{BB918683-67E9-408C-8981-9E8A4DBC6D66}" dt="2019-04-19T12:13:45.405" v="1156"/>
          <ac:picMkLst>
            <pc:docMk/>
            <pc:sldMk cId="4122790053" sldId="263"/>
            <ac:picMk id="16" creationId="{C1BE0FCA-C972-421A-B734-C6C0B3AB2C4E}"/>
          </ac:picMkLst>
        </pc:picChg>
        <pc:picChg chg="add del mod">
          <ac:chgData name="" userId="" providerId="" clId="Web-{BB918683-67E9-408C-8981-9E8A4DBC6D66}" dt="2019-04-19T12:13:44.389" v="1155"/>
          <ac:picMkLst>
            <pc:docMk/>
            <pc:sldMk cId="4122790053" sldId="263"/>
            <ac:picMk id="18" creationId="{6DD6E5DA-4C4A-4104-9C6E-0106DEBB0E9C}"/>
          </ac:picMkLst>
        </pc:picChg>
        <pc:picChg chg="add del mod">
          <ac:chgData name="" userId="" providerId="" clId="Web-{BB918683-67E9-408C-8981-9E8A4DBC6D66}" dt="2019-04-19T12:13:43.577" v="1154"/>
          <ac:picMkLst>
            <pc:docMk/>
            <pc:sldMk cId="4122790053" sldId="263"/>
            <ac:picMk id="20" creationId="{915D322B-A2C2-4548-A7D2-B54B6B727E88}"/>
          </ac:picMkLst>
        </pc:picChg>
        <pc:picChg chg="add del mod">
          <ac:chgData name="" userId="" providerId="" clId="Web-{BB918683-67E9-408C-8981-9E8A4DBC6D66}" dt="2019-04-19T12:13:42.311" v="1153"/>
          <ac:picMkLst>
            <pc:docMk/>
            <pc:sldMk cId="4122790053" sldId="263"/>
            <ac:picMk id="22" creationId="{399341CC-0B37-408F-9697-8824D7205BA0}"/>
          </ac:picMkLst>
        </pc:picChg>
        <pc:picChg chg="add del mod">
          <ac:chgData name="" userId="" providerId="" clId="Web-{BB918683-67E9-408C-8981-9E8A4DBC6D66}" dt="2019-04-19T12:13:40.233" v="1150"/>
          <ac:picMkLst>
            <pc:docMk/>
            <pc:sldMk cId="4122790053" sldId="263"/>
            <ac:picMk id="24" creationId="{33B8CCE3-FD50-4E6F-B378-06A2F9A4025D}"/>
          </ac:picMkLst>
        </pc:picChg>
        <pc:picChg chg="add del mod">
          <ac:chgData name="" userId="" providerId="" clId="Web-{BB918683-67E9-408C-8981-9E8A4DBC6D66}" dt="2019-04-19T12:13:38.780" v="1148"/>
          <ac:picMkLst>
            <pc:docMk/>
            <pc:sldMk cId="4122790053" sldId="263"/>
            <ac:picMk id="26" creationId="{37D9AE06-3CE5-4336-B963-3EC6F8F3BF55}"/>
          </ac:picMkLst>
        </pc:picChg>
        <pc:picChg chg="add del mod">
          <ac:chgData name="" userId="" providerId="" clId="Web-{BB918683-67E9-408C-8981-9E8A4DBC6D66}" dt="2019-04-19T12:13:37.248" v="1146"/>
          <ac:picMkLst>
            <pc:docMk/>
            <pc:sldMk cId="4122790053" sldId="263"/>
            <ac:picMk id="28" creationId="{AB1D8939-693C-4665-9823-2409D10A449E}"/>
          </ac:picMkLst>
        </pc:picChg>
        <pc:picChg chg="add mod">
          <ac:chgData name="" userId="" providerId="" clId="Web-{BB918683-67E9-408C-8981-9E8A4DBC6D66}" dt="2019-04-19T12:14:48.469" v="1168" actId="14100"/>
          <ac:picMkLst>
            <pc:docMk/>
            <pc:sldMk cId="4122790053" sldId="263"/>
            <ac:picMk id="30" creationId="{932DCD42-056C-4272-9554-81DABF8CFCEE}"/>
          </ac:picMkLst>
        </pc:picChg>
      </pc:sldChg>
      <pc:sldChg chg="addSp delSp modSp new">
        <pc:chgData name="" userId="" providerId="" clId="Web-{BB918683-67E9-408C-8981-9E8A4DBC6D66}" dt="2019-04-19T12:09:35.102" v="998"/>
        <pc:sldMkLst>
          <pc:docMk/>
          <pc:sldMk cId="1622358335" sldId="264"/>
        </pc:sldMkLst>
        <pc:spChg chg="mod">
          <ac:chgData name="" userId="" providerId="" clId="Web-{BB918683-67E9-408C-8981-9E8A4DBC6D66}" dt="2019-04-19T11:51:34.742" v="536" actId="20577"/>
          <ac:spMkLst>
            <pc:docMk/>
            <pc:sldMk cId="1622358335" sldId="264"/>
            <ac:spMk id="2" creationId="{784F67D7-A564-4A3F-B1B2-89D692A7B23E}"/>
          </ac:spMkLst>
        </pc:spChg>
        <pc:spChg chg="mod">
          <ac:chgData name="" userId="" providerId="" clId="Web-{BB918683-67E9-408C-8981-9E8A4DBC6D66}" dt="2019-04-19T11:54:27.653" v="619" actId="14100"/>
          <ac:spMkLst>
            <pc:docMk/>
            <pc:sldMk cId="1622358335" sldId="264"/>
            <ac:spMk id="3" creationId="{0D66F9AA-CED5-4D12-B040-BB6124172703}"/>
          </ac:spMkLst>
        </pc:spChg>
        <pc:picChg chg="add del mod">
          <ac:chgData name="" userId="" providerId="" clId="Web-{BB918683-67E9-408C-8981-9E8A4DBC6D66}" dt="2019-04-19T12:09:32.007" v="992"/>
          <ac:picMkLst>
            <pc:docMk/>
            <pc:sldMk cId="1622358335" sldId="264"/>
            <ac:picMk id="4" creationId="{6F3A4CA4-FC94-4615-A3EB-B7FE821758A7}"/>
          </ac:picMkLst>
        </pc:picChg>
        <pc:picChg chg="add del mod">
          <ac:chgData name="" userId="" providerId="" clId="Web-{BB918683-67E9-408C-8981-9E8A4DBC6D66}" dt="2019-04-19T12:09:31.897" v="990"/>
          <ac:picMkLst>
            <pc:docMk/>
            <pc:sldMk cId="1622358335" sldId="264"/>
            <ac:picMk id="6" creationId="{96DADF18-D68C-47FA-868E-59B80651A707}"/>
          </ac:picMkLst>
        </pc:picChg>
        <pc:picChg chg="add del mod">
          <ac:chgData name="" userId="" providerId="" clId="Web-{BB918683-67E9-408C-8981-9E8A4DBC6D66}" dt="2019-04-19T12:09:31.726" v="988"/>
          <ac:picMkLst>
            <pc:docMk/>
            <pc:sldMk cId="1622358335" sldId="264"/>
            <ac:picMk id="8" creationId="{06CE6C2A-D86B-434F-B086-270A073794F8}"/>
          </ac:picMkLst>
        </pc:picChg>
        <pc:picChg chg="add mod">
          <ac:chgData name="" userId="" providerId="" clId="Web-{BB918683-67E9-408C-8981-9E8A4DBC6D66}" dt="2019-04-19T12:09:35.102" v="998"/>
          <ac:picMkLst>
            <pc:docMk/>
            <pc:sldMk cId="1622358335" sldId="264"/>
            <ac:picMk id="10" creationId="{BBE292EF-3DF9-4698-9232-0C48FCB1C0D3}"/>
          </ac:picMkLst>
        </pc:picChg>
      </pc:sldChg>
      <pc:sldChg chg="modSp new">
        <pc:chgData name="" userId="" providerId="" clId="Web-{BB918683-67E9-408C-8981-9E8A4DBC6D66}" dt="2019-04-19T11:57:51.924" v="734" actId="14100"/>
        <pc:sldMkLst>
          <pc:docMk/>
          <pc:sldMk cId="3743570483" sldId="265"/>
        </pc:sldMkLst>
        <pc:spChg chg="mod">
          <ac:chgData name="" userId="" providerId="" clId="Web-{BB918683-67E9-408C-8981-9E8A4DBC6D66}" dt="2019-04-19T11:55:59.547" v="660" actId="20577"/>
          <ac:spMkLst>
            <pc:docMk/>
            <pc:sldMk cId="3743570483" sldId="265"/>
            <ac:spMk id="2" creationId="{FF973F0E-23F5-4BBD-8936-18CFADEE856E}"/>
          </ac:spMkLst>
        </pc:spChg>
        <pc:spChg chg="mod">
          <ac:chgData name="" userId="" providerId="" clId="Web-{BB918683-67E9-408C-8981-9E8A4DBC6D66}" dt="2019-04-19T11:57:51.924" v="734" actId="14100"/>
          <ac:spMkLst>
            <pc:docMk/>
            <pc:sldMk cId="3743570483" sldId="265"/>
            <ac:spMk id="3" creationId="{FD279C0B-9A20-467A-9605-5285120DC89F}"/>
          </ac:spMkLst>
        </pc:spChg>
      </pc:sldChg>
      <pc:sldChg chg="modSp new">
        <pc:chgData name="" userId="" providerId="" clId="Web-{BB918683-67E9-408C-8981-9E8A4DBC6D66}" dt="2019-04-19T12:01:52.853" v="785" actId="14100"/>
        <pc:sldMkLst>
          <pc:docMk/>
          <pc:sldMk cId="1984173798" sldId="266"/>
        </pc:sldMkLst>
        <pc:spChg chg="mod">
          <ac:chgData name="" userId="" providerId="" clId="Web-{BB918683-67E9-408C-8981-9E8A4DBC6D66}" dt="2019-04-19T12:01:52.853" v="785" actId="14100"/>
          <ac:spMkLst>
            <pc:docMk/>
            <pc:sldMk cId="1984173798" sldId="266"/>
            <ac:spMk id="3" creationId="{085ECFEB-4312-4883-BA8E-840CC595B204}"/>
          </ac:spMkLst>
        </pc:spChg>
      </pc:sldChg>
      <pc:sldChg chg="modSp new ord">
        <pc:chgData name="" userId="" providerId="" clId="Web-{BB918683-67E9-408C-8981-9E8A4DBC6D66}" dt="2019-04-19T12:00:22.194" v="763"/>
        <pc:sldMkLst>
          <pc:docMk/>
          <pc:sldMk cId="608195905" sldId="267"/>
        </pc:sldMkLst>
        <pc:spChg chg="mod">
          <ac:chgData name="" userId="" providerId="" clId="Web-{BB918683-67E9-408C-8981-9E8A4DBC6D66}" dt="2019-04-19T11:59:36.849" v="761" actId="20577"/>
          <ac:spMkLst>
            <pc:docMk/>
            <pc:sldMk cId="608195905" sldId="267"/>
            <ac:spMk id="3" creationId="{8F247EE0-3832-4388-A5A0-3EB721368A0B}"/>
          </ac:spMkLst>
        </pc:spChg>
      </pc:sldChg>
      <pc:sldChg chg="new del">
        <pc:chgData name="" userId="" providerId="" clId="Web-{BB918683-67E9-408C-8981-9E8A4DBC6D66}" dt="2019-04-19T12:08:28.739" v="982"/>
        <pc:sldMkLst>
          <pc:docMk/>
          <pc:sldMk cId="570795150" sldId="268"/>
        </pc:sldMkLst>
      </pc:sldChg>
      <pc:sldChg chg="modSp new">
        <pc:chgData name="" userId="" providerId="" clId="Web-{BB918683-67E9-408C-8981-9E8A4DBC6D66}" dt="2019-04-19T12:03:04.558" v="807" actId="14100"/>
        <pc:sldMkLst>
          <pc:docMk/>
          <pc:sldMk cId="229048531" sldId="269"/>
        </pc:sldMkLst>
        <pc:spChg chg="mod">
          <ac:chgData name="" userId="" providerId="" clId="Web-{BB918683-67E9-408C-8981-9E8A4DBC6D66}" dt="2019-04-19T12:03:04.558" v="807" actId="14100"/>
          <ac:spMkLst>
            <pc:docMk/>
            <pc:sldMk cId="229048531" sldId="269"/>
            <ac:spMk id="3" creationId="{583F52A0-6377-4D0E-8F7C-E0231EDB6EA9}"/>
          </ac:spMkLst>
        </pc:spChg>
      </pc:sldChg>
      <pc:sldChg chg="addSp delSp modSp new mod modShow">
        <pc:chgData name="" userId="" providerId="" clId="Web-{BB918683-67E9-408C-8981-9E8A4DBC6D66}" dt="2019-04-19T12:08:12.645" v="981"/>
        <pc:sldMkLst>
          <pc:docMk/>
          <pc:sldMk cId="3476493321" sldId="270"/>
        </pc:sldMkLst>
        <pc:spChg chg="mod">
          <ac:chgData name="" userId="" providerId="" clId="Web-{BB918683-67E9-408C-8981-9E8A4DBC6D66}" dt="2019-04-19T12:06:26.002" v="896" actId="20577"/>
          <ac:spMkLst>
            <pc:docMk/>
            <pc:sldMk cId="3476493321" sldId="270"/>
            <ac:spMk id="2" creationId="{97CC6477-60BC-407D-916D-7B411D170E3B}"/>
          </ac:spMkLst>
        </pc:spChg>
        <pc:picChg chg="add del mod">
          <ac:chgData name="" userId="" providerId="" clId="Web-{BB918683-67E9-408C-8981-9E8A4DBC6D66}" dt="2019-04-19T12:07:51.535" v="976"/>
          <ac:picMkLst>
            <pc:docMk/>
            <pc:sldMk cId="3476493321" sldId="270"/>
            <ac:picMk id="3" creationId="{28FA96D5-9D20-403B-A867-9AAD14BD459E}"/>
          </ac:picMkLst>
        </pc:picChg>
        <pc:picChg chg="add del mod">
          <ac:chgData name="" userId="" providerId="" clId="Web-{BB918683-67E9-408C-8981-9E8A4DBC6D66}" dt="2019-04-19T12:07:50.270" v="974"/>
          <ac:picMkLst>
            <pc:docMk/>
            <pc:sldMk cId="3476493321" sldId="270"/>
            <ac:picMk id="5" creationId="{24FC45E2-2603-4C4E-96EC-22340C0268D4}"/>
          </ac:picMkLst>
        </pc:picChg>
        <pc:picChg chg="add del mod">
          <ac:chgData name="" userId="" providerId="" clId="Web-{BB918683-67E9-408C-8981-9E8A4DBC6D66}" dt="2019-04-19T12:07:48.941" v="972"/>
          <ac:picMkLst>
            <pc:docMk/>
            <pc:sldMk cId="3476493321" sldId="270"/>
            <ac:picMk id="7" creationId="{750B0A2D-79C1-485C-9454-D8417FF7CC63}"/>
          </ac:picMkLst>
        </pc:picChg>
        <pc:picChg chg="add del mod">
          <ac:chgData name="" userId="" providerId="" clId="Web-{BB918683-67E9-408C-8981-9E8A4DBC6D66}" dt="2019-04-19T12:07:47.660" v="970"/>
          <ac:picMkLst>
            <pc:docMk/>
            <pc:sldMk cId="3476493321" sldId="270"/>
            <ac:picMk id="9" creationId="{1897401C-8ABD-4B51-8E1F-5BB285B8C33E}"/>
          </ac:picMkLst>
        </pc:picChg>
        <pc:picChg chg="add mod">
          <ac:chgData name="" userId="" providerId="" clId="Web-{BB918683-67E9-408C-8981-9E8A4DBC6D66}" dt="2019-04-19T12:08:12.645" v="981"/>
          <ac:picMkLst>
            <pc:docMk/>
            <pc:sldMk cId="3476493321" sldId="270"/>
            <ac:picMk id="11" creationId="{7D1BA423-C2CF-4CBA-8CF9-61F321A1D6D0}"/>
          </ac:picMkLst>
        </pc:picChg>
        <pc:picChg chg="add del mod">
          <ac:chgData name="" userId="" providerId="" clId="Web-{BB918683-67E9-408C-8981-9E8A4DBC6D66}" dt="2019-04-19T12:07:46.223" v="968"/>
          <ac:picMkLst>
            <pc:docMk/>
            <pc:sldMk cId="3476493321" sldId="270"/>
            <ac:picMk id="13" creationId="{29A10E04-D515-42B0-B8C2-8706252A182C}"/>
          </ac:picMkLst>
        </pc:picChg>
        <pc:picChg chg="add del mod">
          <ac:chgData name="" userId="" providerId="" clId="Web-{BB918683-67E9-408C-8981-9E8A4DBC6D66}" dt="2019-04-19T12:07:44.785" v="966"/>
          <ac:picMkLst>
            <pc:docMk/>
            <pc:sldMk cId="3476493321" sldId="270"/>
            <ac:picMk id="15" creationId="{B35F8D5D-1028-415C-9546-150741A55463}"/>
          </ac:picMkLst>
        </pc:picChg>
        <pc:picChg chg="add del mod">
          <ac:chgData name="" userId="" providerId="" clId="Web-{BB918683-67E9-408C-8981-9E8A4DBC6D66}" dt="2019-04-19T12:07:43.035" v="964"/>
          <ac:picMkLst>
            <pc:docMk/>
            <pc:sldMk cId="3476493321" sldId="270"/>
            <ac:picMk id="17" creationId="{505B7A15-60FA-4851-B62A-892489820D44}"/>
          </ac:picMkLst>
        </pc:picChg>
        <pc:picChg chg="add del mod">
          <ac:chgData name="" userId="" providerId="" clId="Web-{BB918683-67E9-408C-8981-9E8A4DBC6D66}" dt="2019-04-19T12:07:40.285" v="962"/>
          <ac:picMkLst>
            <pc:docMk/>
            <pc:sldMk cId="3476493321" sldId="270"/>
            <ac:picMk id="19" creationId="{446796E2-0F61-4A24-8AFD-64F814077AE8}"/>
          </ac:picMkLst>
        </pc:picChg>
        <pc:picChg chg="add del mod">
          <ac:chgData name="" userId="" providerId="" clId="Web-{BB918683-67E9-408C-8981-9E8A4DBC6D66}" dt="2019-04-19T12:07:39.535" v="961"/>
          <ac:picMkLst>
            <pc:docMk/>
            <pc:sldMk cId="3476493321" sldId="270"/>
            <ac:picMk id="21" creationId="{FF71984C-83E1-4857-A601-597B2293CEBC}"/>
          </ac:picMkLst>
        </pc:picChg>
        <pc:picChg chg="add del mod">
          <ac:chgData name="" userId="" providerId="" clId="Web-{BB918683-67E9-408C-8981-9E8A4DBC6D66}" dt="2019-04-19T12:07:38.629" v="960"/>
          <ac:picMkLst>
            <pc:docMk/>
            <pc:sldMk cId="3476493321" sldId="270"/>
            <ac:picMk id="23" creationId="{0E58A2AB-3CF7-494A-8CD3-A9768DEC591D}"/>
          </ac:picMkLst>
        </pc:picChg>
        <pc:picChg chg="add del mod">
          <ac:chgData name="" userId="" providerId="" clId="Web-{BB918683-67E9-408C-8981-9E8A4DBC6D66}" dt="2019-04-19T12:07:37.849" v="959"/>
          <ac:picMkLst>
            <pc:docMk/>
            <pc:sldMk cId="3476493321" sldId="270"/>
            <ac:picMk id="25" creationId="{A911D68D-BA5E-44D9-BF21-34EF8F0F7E71}"/>
          </ac:picMkLst>
        </pc:picChg>
        <pc:picChg chg="add del mod">
          <ac:chgData name="" userId="" providerId="" clId="Web-{BB918683-67E9-408C-8981-9E8A4DBC6D66}" dt="2019-04-19T12:07:36.988" v="958"/>
          <ac:picMkLst>
            <pc:docMk/>
            <pc:sldMk cId="3476493321" sldId="270"/>
            <ac:picMk id="27" creationId="{44AA5C68-1359-4E6A-8FF4-60AB51932F9A}"/>
          </ac:picMkLst>
        </pc:picChg>
        <pc:picChg chg="add del mod">
          <ac:chgData name="" userId="" providerId="" clId="Web-{BB918683-67E9-408C-8981-9E8A4DBC6D66}" dt="2019-04-19T12:07:11.128" v="914"/>
          <ac:picMkLst>
            <pc:docMk/>
            <pc:sldMk cId="3476493321" sldId="270"/>
            <ac:picMk id="29" creationId="{EC8E6E1D-63C4-49B8-AF66-4A460F3F61E9}"/>
          </ac:picMkLst>
        </pc:picChg>
        <pc:picChg chg="add del mod">
          <ac:chgData name="" userId="" providerId="" clId="Web-{BB918683-67E9-408C-8981-9E8A4DBC6D66}" dt="2019-04-19T12:07:36.332" v="957"/>
          <ac:picMkLst>
            <pc:docMk/>
            <pc:sldMk cId="3476493321" sldId="270"/>
            <ac:picMk id="31" creationId="{C265BDE2-1E44-4C9B-85C1-A32B4CE59E54}"/>
          </ac:picMkLst>
        </pc:picChg>
        <pc:picChg chg="add del mod">
          <ac:chgData name="" userId="" providerId="" clId="Web-{BB918683-67E9-408C-8981-9E8A4DBC6D66}" dt="2019-04-19T12:07:36.269" v="956"/>
          <ac:picMkLst>
            <pc:docMk/>
            <pc:sldMk cId="3476493321" sldId="270"/>
            <ac:picMk id="33" creationId="{02E37D61-D5EB-4AB4-95E3-D305B27B9CF2}"/>
          </ac:picMkLst>
        </pc:picChg>
        <pc:picChg chg="add del mod">
          <ac:chgData name="" userId="" providerId="" clId="Web-{BB918683-67E9-408C-8981-9E8A4DBC6D66}" dt="2019-04-19T12:07:36.222" v="955"/>
          <ac:picMkLst>
            <pc:docMk/>
            <pc:sldMk cId="3476493321" sldId="270"/>
            <ac:picMk id="35" creationId="{592C04DB-3B4C-4208-B199-C7C84834025F}"/>
          </ac:picMkLst>
        </pc:picChg>
        <pc:picChg chg="add del mod">
          <ac:chgData name="" userId="" providerId="" clId="Web-{BB918683-67E9-408C-8981-9E8A4DBC6D66}" dt="2019-04-19T12:07:36.175" v="954"/>
          <ac:picMkLst>
            <pc:docMk/>
            <pc:sldMk cId="3476493321" sldId="270"/>
            <ac:picMk id="37" creationId="{DE118FD2-BA39-462A-BBE6-6A9698DCD62B}"/>
          </ac:picMkLst>
        </pc:picChg>
        <pc:picChg chg="add del mod">
          <ac:chgData name="" userId="" providerId="" clId="Web-{BB918683-67E9-408C-8981-9E8A4DBC6D66}" dt="2019-04-19T12:07:36.066" v="952"/>
          <ac:picMkLst>
            <pc:docMk/>
            <pc:sldMk cId="3476493321" sldId="270"/>
            <ac:picMk id="39" creationId="{7B03A04E-2AA9-41FF-AEFC-CBABFFFC048F}"/>
          </ac:picMkLst>
        </pc:picChg>
        <pc:picChg chg="add del mod">
          <ac:chgData name="" userId="" providerId="" clId="Web-{BB918683-67E9-408C-8981-9E8A4DBC6D66}" dt="2019-04-19T12:07:35.957" v="950"/>
          <ac:picMkLst>
            <pc:docMk/>
            <pc:sldMk cId="3476493321" sldId="270"/>
            <ac:picMk id="41" creationId="{D0F73BD7-0435-407F-BC91-53E768EFAFBF}"/>
          </ac:picMkLst>
        </pc:picChg>
        <pc:picChg chg="add del mod">
          <ac:chgData name="" userId="" providerId="" clId="Web-{BB918683-67E9-408C-8981-9E8A4DBC6D66}" dt="2019-04-19T12:07:35.849" v="948"/>
          <ac:picMkLst>
            <pc:docMk/>
            <pc:sldMk cId="3476493321" sldId="270"/>
            <ac:picMk id="43" creationId="{150AC31B-868F-41C1-AFB3-B919AB721668}"/>
          </ac:picMkLst>
        </pc:picChg>
        <pc:picChg chg="add del mod">
          <ac:chgData name="" userId="" providerId="" clId="Web-{BB918683-67E9-408C-8981-9E8A4DBC6D66}" dt="2019-04-19T12:07:12.878" v="923"/>
          <ac:picMkLst>
            <pc:docMk/>
            <pc:sldMk cId="3476493321" sldId="270"/>
            <ac:picMk id="45" creationId="{2E7B0DF1-0244-4819-8BEB-26056B2C6532}"/>
          </ac:picMkLst>
        </pc:picChg>
        <pc:picChg chg="add del mod">
          <ac:chgData name="" userId="" providerId="" clId="Web-{BB918683-67E9-408C-8981-9E8A4DBC6D66}" dt="2019-04-19T12:07:28.941" v="935"/>
          <ac:picMkLst>
            <pc:docMk/>
            <pc:sldMk cId="3476493321" sldId="270"/>
            <ac:picMk id="47" creationId="{0319528F-48D4-41DE-8D8D-07EF2D3607D2}"/>
          </ac:picMkLst>
        </pc:picChg>
        <pc:picChg chg="add del mod">
          <ac:chgData name="" userId="" providerId="" clId="Web-{BB918683-67E9-408C-8981-9E8A4DBC6D66}" dt="2019-04-19T12:07:35.722" v="946"/>
          <ac:picMkLst>
            <pc:docMk/>
            <pc:sldMk cId="3476493321" sldId="270"/>
            <ac:picMk id="49" creationId="{D59713F8-63DC-4F87-A0B9-1778638F2B41}"/>
          </ac:picMkLst>
        </pc:picChg>
        <pc:picChg chg="add del mod">
          <ac:chgData name="" userId="" providerId="" clId="Web-{BB918683-67E9-408C-8981-9E8A4DBC6D66}" dt="2019-04-19T12:07:35.629" v="944"/>
          <ac:picMkLst>
            <pc:docMk/>
            <pc:sldMk cId="3476493321" sldId="270"/>
            <ac:picMk id="51" creationId="{FAA2A5DA-AB57-449A-9DA8-65BD7C35FBA1}"/>
          </ac:picMkLst>
        </pc:picChg>
        <pc:picChg chg="add del mod">
          <ac:chgData name="" userId="" providerId="" clId="Web-{BB918683-67E9-408C-8981-9E8A4DBC6D66}" dt="2019-04-19T12:07:29.441" v="942"/>
          <ac:picMkLst>
            <pc:docMk/>
            <pc:sldMk cId="3476493321" sldId="270"/>
            <ac:picMk id="53" creationId="{12AE8E57-6D6C-4E41-BC06-7B546A47B17B}"/>
          </ac:picMkLst>
        </pc:picChg>
        <pc:picChg chg="add del mod">
          <ac:chgData name="" userId="" providerId="" clId="Web-{BB918683-67E9-408C-8981-9E8A4DBC6D66}" dt="2019-04-19T12:07:15.425" v="930"/>
          <ac:picMkLst>
            <pc:docMk/>
            <pc:sldMk cId="3476493321" sldId="270"/>
            <ac:picMk id="55" creationId="{AA018DC4-2B79-483C-AB41-330F9FB8EC35}"/>
          </ac:picMkLst>
        </pc:picChg>
        <pc:picChg chg="add del mod">
          <ac:chgData name="" userId="" providerId="" clId="Web-{BB918683-67E9-408C-8981-9E8A4DBC6D66}" dt="2019-04-19T12:07:29.253" v="939"/>
          <ac:picMkLst>
            <pc:docMk/>
            <pc:sldMk cId="3476493321" sldId="270"/>
            <ac:picMk id="57" creationId="{D2922067-DD76-4659-B7AE-15B90A18B6A3}"/>
          </ac:picMkLst>
        </pc:picChg>
        <pc:picChg chg="add del mod">
          <ac:chgData name="" userId="" providerId="" clId="Web-{BB918683-67E9-408C-8981-9E8A4DBC6D66}" dt="2019-04-19T12:07:29.128" v="937"/>
          <ac:picMkLst>
            <pc:docMk/>
            <pc:sldMk cId="3476493321" sldId="270"/>
            <ac:picMk id="59" creationId="{5B346A10-D406-40C4-AB47-DD467C42E2EE}"/>
          </ac:picMkLst>
        </pc:picChg>
        <pc:picChg chg="add del mod">
          <ac:chgData name="" userId="" providerId="" clId="Web-{BB918683-67E9-408C-8981-9E8A4DBC6D66}" dt="2019-04-19T12:07:16.425" v="934"/>
          <ac:picMkLst>
            <pc:docMk/>
            <pc:sldMk cId="3476493321" sldId="270"/>
            <ac:picMk id="61" creationId="{B3C1ABE2-090C-4451-A131-67D5FA08D3A6}"/>
          </ac:picMkLst>
        </pc:picChg>
      </pc:sldChg>
      <pc:sldChg chg="modSp new">
        <pc:chgData name="" userId="" providerId="" clId="Web-{BB918683-67E9-408C-8981-9E8A4DBC6D66}" dt="2019-04-19T12:12:03.527" v="1129" actId="20577"/>
        <pc:sldMkLst>
          <pc:docMk/>
          <pc:sldMk cId="663899330" sldId="271"/>
        </pc:sldMkLst>
        <pc:spChg chg="mod">
          <ac:chgData name="" userId="" providerId="" clId="Web-{BB918683-67E9-408C-8981-9E8A4DBC6D66}" dt="2019-04-19T12:12:03.527" v="1129" actId="20577"/>
          <ac:spMkLst>
            <pc:docMk/>
            <pc:sldMk cId="663899330" sldId="271"/>
            <ac:spMk id="2" creationId="{6BFD0212-E0AB-42F8-B5B1-387DD31AA89D}"/>
          </ac:spMkLst>
        </pc:spChg>
        <pc:spChg chg="mod">
          <ac:chgData name="" userId="" providerId="" clId="Web-{BB918683-67E9-408C-8981-9E8A4DBC6D66}" dt="2019-04-19T12:11:55.839" v="1128" actId="14100"/>
          <ac:spMkLst>
            <pc:docMk/>
            <pc:sldMk cId="663899330" sldId="271"/>
            <ac:spMk id="3" creationId="{EA9CDAE6-ECA2-4D52-82FE-D16B2E15E4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648072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ience-colours-experiment-1000x75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0" y="4023066"/>
            <a:ext cx="3779912" cy="2834934"/>
          </a:xfrm>
          <a:prstGeom prst="rect">
            <a:avLst/>
          </a:prstGeom>
        </p:spPr>
      </p:pic>
      <p:pic>
        <p:nvPicPr>
          <p:cNvPr id="7" name="Рисунок 6" descr="tothpaste_tothbrush1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 flipH="1">
            <a:off x="5292080" y="4037982"/>
            <a:ext cx="3693790" cy="269119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7EDB-08AE-4E70-9E66-44726509920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E7B3-4D23-4A46-BB47-C3409ED22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65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blipFill dpi="0" rotWithShape="1">
            <a:blip r:embed="rId16" cstate="print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FD0212-E0AB-42F8-B5B1-387DD31A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7056784" cy="226211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720BA"/>
                </a:solidFill>
                <a:cs typeface="Calibri"/>
              </a:rPr>
              <a:t>Жизнь и деятельность </a:t>
            </a:r>
            <a:r>
              <a:rPr lang="ru-RU" sz="4000" b="1" dirty="0" err="1">
                <a:solidFill>
                  <a:srgbClr val="2720BA"/>
                </a:solidFill>
                <a:cs typeface="Calibri"/>
              </a:rPr>
              <a:t>Д.И.Менделеева</a:t>
            </a:r>
            <a:endParaRPr lang="ru-RU" sz="4000" b="1" dirty="0" err="1">
              <a:solidFill>
                <a:srgbClr val="2720BA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A9CDAE6-ECA2-4D52-82FE-D16B2E15E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944" y="4509120"/>
            <a:ext cx="4896544" cy="20354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b="1" dirty="0" smtClean="0">
                <a:solidFill>
                  <a:srgbClr val="2720BA"/>
                </a:solidFill>
                <a:cs typeface="Calibri"/>
              </a:rPr>
              <a:t>Выполнила Жигалова Дарья, обучающаяся 9Г класса МАОУ СОШ №</a:t>
            </a:r>
            <a:r>
              <a:rPr lang="ru-RU" sz="2000" b="1" dirty="0" smtClean="0">
                <a:solidFill>
                  <a:srgbClr val="2720BA"/>
                </a:solidFill>
                <a:cs typeface="Calibri"/>
              </a:rPr>
              <a:t>26</a:t>
            </a:r>
            <a:endParaRPr lang="ru-RU" sz="2000" b="1" dirty="0" smtClean="0">
              <a:solidFill>
                <a:srgbClr val="2720BA"/>
              </a:solidFill>
              <a:cs typeface="Calibri"/>
            </a:endParaRPr>
          </a:p>
          <a:p>
            <a:r>
              <a:rPr lang="ru-RU" sz="2000" b="1" dirty="0" smtClean="0">
                <a:solidFill>
                  <a:srgbClr val="2720BA"/>
                </a:solidFill>
                <a:cs typeface="Calibri"/>
              </a:rPr>
              <a:t>Руководитель: Алексеева Лариса Александровна, учитель химии</a:t>
            </a:r>
            <a:endParaRPr lang="ru-RU" sz="2000" b="1" dirty="0">
              <a:solidFill>
                <a:srgbClr val="2720BA"/>
              </a:solidFill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3284" y="332656"/>
            <a:ext cx="2557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720BA"/>
                </a:solidFill>
              </a:rPr>
              <a:t>Декада химии 2019</a:t>
            </a:r>
            <a:endParaRPr lang="ru-RU" sz="2000" b="1" dirty="0">
              <a:solidFill>
                <a:srgbClr val="2720B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8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7F36E7-9CB4-4118-B907-1E80A2E4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720BA"/>
                </a:solidFill>
              </a:rPr>
              <a:t>Научная деятельность </a:t>
            </a:r>
            <a:endParaRPr lang="ru-RU" sz="3600" b="1" dirty="0">
              <a:solidFill>
                <a:srgbClr val="2720B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247EE0-3832-4388-A5A0-3EB721368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9226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Научная деятельность Д.И.Менделеева обширна и многогранна: более 500 фундаментальных работ по химии, физике, метрологии, воздухоплаванию, сельскому хозяйству, экономике, </a:t>
            </a:r>
            <a:r>
              <a:rPr lang="ru-RU" sz="2400" dirty="0" smtClean="0">
                <a:solidFill>
                  <a:srgbClr val="2720BA"/>
                </a:solidFill>
                <a:cs typeface="Calibri"/>
              </a:rPr>
              <a:t>просвещению.</a:t>
            </a:r>
            <a:endParaRPr lang="ru-RU" sz="2400" dirty="0">
              <a:solidFill>
                <a:srgbClr val="2720BA"/>
              </a:solidFill>
              <a:cs typeface="Calibri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 «Сам удивляюсь, чего только я не делывал на своей научной жизни. И сделано, думаю, недурно» (1899г)</a:t>
            </a:r>
          </a:p>
        </p:txBody>
      </p:sp>
      <p:pic>
        <p:nvPicPr>
          <p:cNvPr id="4" name="Рисунок 11" descr="Изображение выглядит как текст, сидит, внутренний, челове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D1BA423-C2CF-4CBA-8CF9-61F321A1D6D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91880" y="3717032"/>
            <a:ext cx="278431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81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476672"/>
            <a:ext cx="5184576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720BA"/>
                </a:solidFill>
                <a:cs typeface="Calibri"/>
              </a:rPr>
              <a:t>«…Он не прощался ни с кем и ничего не говорил о смерти, хотя вообще не боялся ее и в последние годы часто писал и говорил о своей кончине и делал предсмертные распоряжения своей жене и детям».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2720BA"/>
                </a:solidFill>
                <a:cs typeface="Calibri"/>
              </a:rPr>
              <a:t> В 5 часов 20 минут 20 января (2 февраля) 1907 года Дмитрий Иванович Менделеев скончался. Похоронен на </a:t>
            </a:r>
            <a:r>
              <a:rPr lang="ru-RU" sz="2400" dirty="0" err="1" smtClean="0">
                <a:solidFill>
                  <a:srgbClr val="2720BA"/>
                </a:solidFill>
                <a:cs typeface="Calibri"/>
              </a:rPr>
              <a:t>Волковском</a:t>
            </a:r>
            <a:r>
              <a:rPr lang="ru-RU" sz="2400" dirty="0" smtClean="0">
                <a:solidFill>
                  <a:srgbClr val="2720BA"/>
                </a:solidFill>
                <a:cs typeface="Calibri"/>
              </a:rPr>
              <a:t> кладбище в Петербурге недалеко от могил своей матери и сына Владимира</a:t>
            </a:r>
            <a:endParaRPr lang="ru-RU" sz="2400" dirty="0">
              <a:solidFill>
                <a:srgbClr val="2720BA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5" t="12907" b="12089"/>
          <a:stretch>
            <a:fillRect/>
          </a:stretch>
        </p:blipFill>
        <p:spPr bwMode="auto">
          <a:xfrm>
            <a:off x="251520" y="620688"/>
            <a:ext cx="328795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79B72B-388E-457C-BCFA-C7AE2699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720BA"/>
                </a:solidFill>
              </a:rPr>
              <a:t>В память о великом ученом</a:t>
            </a:r>
            <a:endParaRPr lang="ru-RU" sz="3600" b="1" dirty="0">
              <a:solidFill>
                <a:srgbClr val="2720B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3F52A0-6377-4D0E-8F7C-E0231EDB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276765" cy="31683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В его честь назван элемент №101 – менделеевий (открыт в 1955 году в США группой ученых Г.Сиборг, С.Томпсон, А.Гиосо, К.Стрит Дж.) Минерал менделеевит Российская Академия наук учредила премию и Золотую медаль имени Д.И.Менделеева за лучшие работы по химии и химической технологии.</a:t>
            </a:r>
          </a:p>
        </p:txBody>
      </p:sp>
      <p:pic>
        <p:nvPicPr>
          <p:cNvPr id="4098" name="Picture 2" descr="https://img.purch.com/h/1000/aHR0cDovL3d3dy5saXZlc2NpZW5jZS5jb20vaW1hZ2VzL2kvMDAwLzA1Ny84Nzkvb3JpZ2luYWwvbWVuZGVsZXZpdW0tYnV0dG9uLmpwZw==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3501008"/>
            <a:ext cx="2520280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720BA"/>
                </a:solidFill>
              </a:rPr>
              <a:t>Источники информации</a:t>
            </a:r>
            <a:endParaRPr lang="ru-RU" sz="3600" b="1" dirty="0">
              <a:solidFill>
                <a:srgbClr val="2720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34849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720BA"/>
                </a:solidFill>
                <a:cs typeface="Calibri"/>
              </a:rPr>
              <a:t>Волков В.А., Кузнецова Г.И. Химики: Биографический справочник – Киев, 1994</a:t>
            </a:r>
          </a:p>
          <a:p>
            <a:r>
              <a:rPr lang="ru-RU" sz="2400" dirty="0" smtClean="0">
                <a:solidFill>
                  <a:srgbClr val="2720BA"/>
                </a:solidFill>
                <a:cs typeface="Calibri"/>
              </a:rPr>
              <a:t> </a:t>
            </a:r>
            <a:r>
              <a:rPr lang="ru-RU" sz="2400" dirty="0" err="1" smtClean="0">
                <a:solidFill>
                  <a:srgbClr val="2720BA"/>
                </a:solidFill>
                <a:cs typeface="Calibri"/>
              </a:rPr>
              <a:t>Крицман</a:t>
            </a:r>
            <a:r>
              <a:rPr lang="ru-RU" sz="2400" dirty="0" smtClean="0">
                <a:solidFill>
                  <a:srgbClr val="2720BA"/>
                </a:solidFill>
                <a:cs typeface="Calibri"/>
              </a:rPr>
              <a:t> В.А. Книга для чтения по неорганической химии.</a:t>
            </a:r>
          </a:p>
          <a:p>
            <a:r>
              <a:rPr lang="ru-RU" sz="2400" dirty="0" smtClean="0">
                <a:solidFill>
                  <a:srgbClr val="2720BA"/>
                </a:solidFill>
                <a:cs typeface="Calibri"/>
              </a:rPr>
              <a:t> Пособие для учащихся – М.: Просвещение, 1993 </a:t>
            </a:r>
            <a:r>
              <a:rPr lang="ru-RU" sz="2400" dirty="0" err="1" smtClean="0">
                <a:solidFill>
                  <a:srgbClr val="2720BA"/>
                </a:solidFill>
                <a:cs typeface="Calibri"/>
              </a:rPr>
              <a:t>Макареня</a:t>
            </a:r>
            <a:r>
              <a:rPr lang="ru-RU" sz="2400" dirty="0" smtClean="0">
                <a:solidFill>
                  <a:srgbClr val="2720BA"/>
                </a:solidFill>
                <a:cs typeface="Calibri"/>
              </a:rPr>
              <a:t> А.А., Рысев Ю.В.</a:t>
            </a:r>
          </a:p>
          <a:p>
            <a:r>
              <a:rPr lang="ru-RU" sz="2400" dirty="0" smtClean="0">
                <a:solidFill>
                  <a:srgbClr val="2720BA"/>
                </a:solidFill>
                <a:cs typeface="Calibri"/>
              </a:rPr>
              <a:t> Люди науки: Д.И.Менделеев.</a:t>
            </a:r>
          </a:p>
          <a:p>
            <a:r>
              <a:rPr lang="ru-RU" sz="2400" dirty="0" smtClean="0">
                <a:solidFill>
                  <a:srgbClr val="2720BA"/>
                </a:solidFill>
                <a:cs typeface="Calibri"/>
              </a:rPr>
              <a:t> Книга для учащихся 8-9</a:t>
            </a:r>
          </a:p>
          <a:p>
            <a:r>
              <a:rPr lang="ru-RU" sz="2400" dirty="0" smtClean="0">
                <a:solidFill>
                  <a:srgbClr val="2720BA"/>
                </a:solidFill>
                <a:cs typeface="Calibri"/>
              </a:rPr>
              <a:t> </a:t>
            </a:r>
            <a:r>
              <a:rPr lang="ru-RU" sz="2400" dirty="0" err="1" smtClean="0">
                <a:solidFill>
                  <a:srgbClr val="2720BA"/>
                </a:solidFill>
                <a:cs typeface="Calibri"/>
              </a:rPr>
              <a:t>http</a:t>
            </a:r>
            <a:r>
              <a:rPr lang="ru-RU" sz="2400" dirty="0" smtClean="0">
                <a:solidFill>
                  <a:srgbClr val="2720BA"/>
                </a:solidFill>
                <a:cs typeface="Calibri"/>
              </a:rPr>
              <a:t>//</a:t>
            </a:r>
            <a:r>
              <a:rPr lang="ru-RU" sz="2400" dirty="0" err="1" smtClean="0">
                <a:solidFill>
                  <a:srgbClr val="2720BA"/>
                </a:solidFill>
                <a:cs typeface="Calibri"/>
              </a:rPr>
              <a:t>www.yandex.ru</a:t>
            </a:r>
            <a:endParaRPr lang="ru-RU" sz="2400" dirty="0" smtClean="0">
              <a:solidFill>
                <a:srgbClr val="2720BA"/>
              </a:solidFill>
              <a:cs typeface="Calibri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5C9783-1CC9-4AC1-A176-0D06ED2D06CF}"/>
              </a:ext>
            </a:extLst>
          </p:cNvPr>
          <p:cNvSpPr txBox="1"/>
          <p:nvPr/>
        </p:nvSpPr>
        <p:spPr>
          <a:xfrm>
            <a:off x="794185" y="356467"/>
            <a:ext cx="6638778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2720BA"/>
                </a:solidFill>
                <a:latin typeface="+mj-lt"/>
              </a:rPr>
              <a:t>                   </a:t>
            </a:r>
            <a:r>
              <a:rPr lang="en-US" sz="3600" b="1" dirty="0" err="1" smtClean="0">
                <a:solidFill>
                  <a:srgbClr val="2720BA"/>
                </a:solidFill>
                <a:latin typeface="+mj-lt"/>
              </a:rPr>
              <a:t>Содержание</a:t>
            </a:r>
            <a:r>
              <a:rPr lang="en-US" sz="3600" b="1" dirty="0">
                <a:solidFill>
                  <a:srgbClr val="2720BA"/>
                </a:solidFill>
                <a:latin typeface="+mj-lt"/>
              </a:rPr>
              <a:t>:</a:t>
            </a:r>
            <a:endParaRPr lang="en-US" sz="3600" b="1" dirty="0">
              <a:solidFill>
                <a:srgbClr val="2720BA"/>
              </a:solidFill>
              <a:latin typeface="+mj-lt"/>
              <a:cs typeface="Calibri"/>
            </a:endParaRPr>
          </a:p>
          <a:p>
            <a:endParaRPr lang="en-US" sz="2400" b="1" dirty="0">
              <a:solidFill>
                <a:srgbClr val="FF0000"/>
              </a:solidFill>
              <a:latin typeface="Didact Gothic"/>
            </a:endParaRPr>
          </a:p>
          <a:p>
            <a:pPr marL="285750" indent="-285750">
              <a:buFont typeface="Wingdings"/>
              <a:buChar char="v"/>
            </a:pPr>
            <a:r>
              <a:rPr lang="en-US" sz="2400" dirty="0" err="1" smtClean="0">
                <a:solidFill>
                  <a:srgbClr val="FF0000"/>
                </a:solidFill>
                <a:hlinkClick r:id="rId2" action="ppaction://hlinksldjump"/>
              </a:rPr>
              <a:t>Д.И.Менделеев</a:t>
            </a:r>
            <a:r>
              <a:rPr lang="en-US" sz="2400" dirty="0" smtClean="0">
                <a:solidFill>
                  <a:srgbClr val="FF0000"/>
                </a:solidFill>
                <a:hlinkClick r:id="rId2" action="ppaction://hlinksldjump"/>
              </a:rPr>
              <a:t> </a:t>
            </a:r>
            <a:r>
              <a:rPr lang="en-US" sz="2400" dirty="0">
                <a:solidFill>
                  <a:srgbClr val="FF0000"/>
                </a:solidFill>
                <a:hlinkClick r:id="rId2" action="ppaction://hlinksldjump"/>
              </a:rPr>
              <a:t>в </a:t>
            </a:r>
            <a:r>
              <a:rPr lang="en-US" sz="2400" dirty="0" err="1" smtClean="0">
                <a:solidFill>
                  <a:srgbClr val="FF0000"/>
                </a:solidFill>
                <a:hlinkClick r:id="rId2" action="ppaction://hlinksldjump"/>
              </a:rPr>
              <a:t>истории</a:t>
            </a:r>
            <a:r>
              <a:rPr lang="ru-RU" sz="2400" dirty="0" smtClean="0">
                <a:solidFill>
                  <a:srgbClr val="FF0000"/>
                </a:solidFill>
                <a:hlinkClick r:id="rId2" action="ppaction://hlinksldjump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hlinkClick r:id="rId2" action="ppaction://hlinksldjump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hlinkClick r:id="rId2" action="ppaction://hlinksldjump"/>
              </a:rPr>
              <a:t>мировой</a:t>
            </a:r>
            <a:r>
              <a:rPr lang="en-US" sz="2400" dirty="0" smtClean="0">
                <a:solidFill>
                  <a:srgbClr val="FF0000"/>
                </a:solidFill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hlinkClick r:id="rId2" action="ppaction://hlinksldjump"/>
              </a:rPr>
              <a:t>науки</a:t>
            </a:r>
            <a:r>
              <a:rPr lang="en-US" sz="2400" dirty="0">
                <a:solidFill>
                  <a:srgbClr val="FF0000"/>
                </a:solidFill>
                <a:hlinkClick r:id="rId2" action="ppaction://hlinksldjump"/>
              </a:rPr>
              <a:t>.</a:t>
            </a:r>
            <a:endParaRPr lang="en-US" sz="24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2400" dirty="0" err="1" smtClean="0">
                <a:solidFill>
                  <a:srgbClr val="FF0000"/>
                </a:solidFill>
                <a:hlinkClick r:id="rId3" action="ppaction://hlinksldjump"/>
              </a:rPr>
              <a:t>Откуда</a:t>
            </a:r>
            <a:r>
              <a:rPr lang="en-US" sz="2400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hlinkClick r:id="rId3" action="ppaction://hlinksldjump"/>
              </a:rPr>
              <a:t>берутся</a:t>
            </a:r>
            <a:r>
              <a:rPr lang="en-US" sz="2400" dirty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hlinkClick r:id="rId3" action="ppaction://hlinksldjump"/>
              </a:rPr>
              <a:t>гении</a:t>
            </a:r>
            <a:r>
              <a:rPr lang="en-US" sz="2400" dirty="0">
                <a:solidFill>
                  <a:srgbClr val="FF0000"/>
                </a:solidFill>
                <a:hlinkClick r:id="rId3" action="ppaction://hlinksldjump"/>
              </a:rPr>
              <a:t>? </a:t>
            </a:r>
            <a:endParaRPr lang="en-US" sz="24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2400" dirty="0" err="1" smtClean="0">
                <a:solidFill>
                  <a:srgbClr val="FF0000"/>
                </a:solidFill>
                <a:hlinkClick r:id="rId4" action="ppaction://hlinksldjump"/>
              </a:rPr>
              <a:t>Студенческие</a:t>
            </a:r>
            <a:r>
              <a:rPr lang="en-US" sz="2400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hlinkClick r:id="rId4" action="ppaction://hlinksldjump"/>
              </a:rPr>
              <a:t>годы</a:t>
            </a:r>
            <a:r>
              <a:rPr lang="en-US" sz="2400" dirty="0">
                <a:solidFill>
                  <a:srgbClr val="FF0000"/>
                </a:solidFill>
                <a:hlinkClick r:id="rId4" action="ppaction://hlinksldjump"/>
              </a:rPr>
              <a:t>.</a:t>
            </a:r>
            <a:endParaRPr lang="en-US" sz="24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2400" dirty="0" smtClean="0">
                <a:solidFill>
                  <a:srgbClr val="FF0000"/>
                </a:solidFill>
                <a:hlinkClick r:id="rId5" action="ppaction://hlinksldjump"/>
              </a:rPr>
              <a:t>В </a:t>
            </a:r>
            <a:r>
              <a:rPr lang="en-US" sz="2400" dirty="0" err="1">
                <a:solidFill>
                  <a:srgbClr val="FF0000"/>
                </a:solidFill>
                <a:hlinkClick r:id="rId5" action="ppaction://hlinksldjump"/>
              </a:rPr>
              <a:t>расцвете</a:t>
            </a:r>
            <a:r>
              <a:rPr lang="en-US" sz="2400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hlinkClick r:id="rId5" action="ppaction://hlinksldjump"/>
              </a:rPr>
              <a:t>творческих</a:t>
            </a:r>
            <a:r>
              <a:rPr lang="en-US" sz="2400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hlinkClick r:id="rId5" action="ppaction://hlinksldjump"/>
              </a:rPr>
              <a:t>сил</a:t>
            </a:r>
            <a:r>
              <a:rPr lang="en-US" sz="2400" dirty="0">
                <a:solidFill>
                  <a:srgbClr val="FF0000"/>
                </a:solidFill>
                <a:hlinkClick r:id="rId5" action="ppaction://hlinksldjump"/>
              </a:rPr>
              <a:t>.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endParaRPr lang="en-US" sz="24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2400" dirty="0" smtClean="0">
                <a:solidFill>
                  <a:srgbClr val="FF0000"/>
                </a:solidFill>
                <a:hlinkClick r:id="rId6" action="ppaction://hlinksldjump"/>
              </a:rPr>
              <a:t>В </a:t>
            </a:r>
            <a:r>
              <a:rPr lang="en-US" sz="2400" dirty="0" err="1">
                <a:solidFill>
                  <a:srgbClr val="FF0000"/>
                </a:solidFill>
                <a:hlinkClick r:id="rId6" action="ppaction://hlinksldjump"/>
              </a:rPr>
              <a:t>память</a:t>
            </a:r>
            <a:r>
              <a:rPr lang="en-US" sz="2400" dirty="0">
                <a:solidFill>
                  <a:srgbClr val="FF0000"/>
                </a:solidFill>
                <a:hlinkClick r:id="rId6" action="ppaction://hlinksldjump"/>
              </a:rPr>
              <a:t> о </a:t>
            </a:r>
            <a:r>
              <a:rPr lang="en-US" sz="2400" dirty="0" err="1">
                <a:solidFill>
                  <a:srgbClr val="FF0000"/>
                </a:solidFill>
                <a:hlinkClick r:id="rId6" action="ppaction://hlinksldjump"/>
              </a:rPr>
              <a:t>великом</a:t>
            </a:r>
            <a:r>
              <a:rPr lang="en-US" sz="2400" dirty="0">
                <a:solidFill>
                  <a:srgbClr val="FF0000"/>
                </a:solidFill>
                <a:hlinkClick r:id="rId6" action="ppaction://hlinksldjump"/>
              </a:rPr>
              <a:t> </a:t>
            </a:r>
            <a:r>
              <a:rPr lang="en-US" sz="2400" dirty="0" err="1">
                <a:solidFill>
                  <a:srgbClr val="FF0000"/>
                </a:solidFill>
                <a:hlinkClick r:id="rId6" action="ppaction://hlinksldjump"/>
              </a:rPr>
              <a:t>ученом</a:t>
            </a:r>
            <a:r>
              <a:rPr lang="en-US" sz="2400" dirty="0">
                <a:solidFill>
                  <a:srgbClr val="FF0000"/>
                </a:solidFill>
                <a:hlinkClick r:id="rId6" action="ppaction://hlinksldjump"/>
              </a:rPr>
              <a:t>.</a:t>
            </a:r>
            <a:endParaRPr lang="en-US" sz="24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hlinkClick r:id="rId7" action="ppaction://hlinksldjump"/>
              </a:rPr>
              <a:t>И</a:t>
            </a:r>
            <a:r>
              <a:rPr lang="ru-RU" sz="2400" dirty="0" smtClean="0">
                <a:solidFill>
                  <a:srgbClr val="FF0000"/>
                </a:solidFill>
                <a:hlinkClick r:id="rId7" action="ppaction://hlinksldjump"/>
              </a:rPr>
              <a:t>сточники информации</a:t>
            </a:r>
            <a:r>
              <a:rPr lang="en-US" sz="2400" dirty="0" smtClean="0">
                <a:solidFill>
                  <a:srgbClr val="FF0000"/>
                </a:solidFill>
                <a:hlinkClick r:id="rId7" action="ppaction://hlinksldjump"/>
              </a:rPr>
              <a:t>.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1FB05A-8DF0-4442-929C-1A032993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528638"/>
            <a:ext cx="7744004" cy="3971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В истории мировой науки запечатлены имена прославленных ученых, чьи открытия способствовали прогрессу наших знаний о природе, овладению ее тайнами, использованию на благо человечества. Среди них имя Д.И.Менделеева по праву занимает одно из первых мест.</a:t>
            </a:r>
            <a:r>
              <a:rPr lang="ru-RU" sz="2800" dirty="0">
                <a:solidFill>
                  <a:srgbClr val="FF0000"/>
                </a:solidFill>
                <a:cs typeface="Calibri"/>
              </a:rPr>
              <a:t> 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BC62F1A6-DED1-4EC0-98CD-37254EA980C4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5776" y="2924944"/>
            <a:ext cx="4552389" cy="23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77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18EEB-DC46-431F-9DB2-5BEEC8B4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720BA"/>
                </a:solidFill>
                <a:cs typeface="Calibri"/>
              </a:rPr>
              <a:t>Откуда берутся гении?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F0ED7F-65E4-4F81-844F-F790FBAF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1276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Дмитрий Иванович Менделеев родился 27 января (8 февраля) 1834 года в </a:t>
            </a:r>
            <a:r>
              <a:rPr lang="ru-RU" sz="2400" dirty="0" err="1">
                <a:solidFill>
                  <a:srgbClr val="2720BA"/>
                </a:solidFill>
                <a:cs typeface="Calibri"/>
              </a:rPr>
              <a:t>г.Тобольске</a:t>
            </a:r>
            <a:r>
              <a:rPr lang="ru-RU" dirty="0">
                <a:solidFill>
                  <a:srgbClr val="2720BA"/>
                </a:solidFill>
                <a:cs typeface="Calibri"/>
              </a:rPr>
              <a:t>.</a:t>
            </a:r>
          </a:p>
        </p:txBody>
      </p:sp>
      <p:pic>
        <p:nvPicPr>
          <p:cNvPr id="24" name="Рисунок 24" descr="Изображение выглядит как внутренний, стол, сиди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F2089EEC-21C1-4DFC-9FB5-2D45343CBACC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5776" y="2132856"/>
            <a:ext cx="4538671" cy="30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5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C52490-D5EB-4149-900F-56B4A4A2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720BA"/>
                </a:solidFill>
                <a:cs typeface="Calibri"/>
              </a:rPr>
              <a:t>Родители </a:t>
            </a:r>
            <a:r>
              <a:rPr lang="ru-RU" sz="3600" b="1" dirty="0" err="1">
                <a:solidFill>
                  <a:srgbClr val="2720BA"/>
                </a:solidFill>
                <a:cs typeface="Calibri"/>
              </a:rPr>
              <a:t>Д.И.Менделеева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87853B-BF47-4D99-BE8D-88C5C6CF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21602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Отец – Иван Павлович Менделеев, в 1807 году закончил Главный педагогический институт в г. Петербурге и был направлен в Тобольск преподавателем философии, политэкономии и изящных искусств.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Мать – Мария Дмитриевна Менделеева (урожденная Корнильева), отец которой был не только владельцем первых в Сибири бумажной и хрустальной фабрик, но и одной из лучших библиотек.</a:t>
            </a:r>
          </a:p>
        </p:txBody>
      </p:sp>
      <p:pic>
        <p:nvPicPr>
          <p:cNvPr id="4" name="Рисунок 4" descr="Изображение выглядит как человек, мужчина, текст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FB9EF3B-70A7-4DB0-B7DA-B987EF1FD0CE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59832" y="3789040"/>
            <a:ext cx="364275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8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95AF5E-9B1A-4FA6-A457-B2D6FBF0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720BA"/>
                </a:solidFill>
                <a:cs typeface="Calibri"/>
              </a:rPr>
              <a:t>Студенческие годы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ED877F-40DF-4744-883C-BB04BB560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84784"/>
            <a:ext cx="4032448" cy="2952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После окончания в 1849 году Тобольской гимназии поступил в Главный педагогический институт в г. Петербурге и в 1855 году закончил его с золотой медалью.</a:t>
            </a:r>
            <a:endParaRPr lang="ru-RU" sz="2400" dirty="0">
              <a:solidFill>
                <a:srgbClr val="2720BA"/>
              </a:solidFill>
            </a:endParaRPr>
          </a:p>
        </p:txBody>
      </p:sp>
      <p:pic>
        <p:nvPicPr>
          <p:cNvPr id="10244" name="Picture 4" descr="https://images.fineartamerica.com/images-medium-large/1-dmitry-ivanovich-mendeleyev-ria-novost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00169" y="1196753"/>
            <a:ext cx="2576286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84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69EA1-AD6F-4013-92D8-713AABFD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720BA"/>
                </a:solidFill>
                <a:cs typeface="Calibri"/>
              </a:rPr>
              <a:t>Учеба в </a:t>
            </a:r>
            <a:r>
              <a:rPr lang="ru-RU" sz="3600" b="1" dirty="0" smtClean="0">
                <a:solidFill>
                  <a:srgbClr val="2720BA"/>
                </a:solidFill>
                <a:cs typeface="Calibri"/>
              </a:rPr>
              <a:t>  </a:t>
            </a:r>
            <a:r>
              <a:rPr lang="ru-RU" sz="3600" b="1" dirty="0">
                <a:solidFill>
                  <a:srgbClr val="2720BA"/>
                </a:solidFill>
                <a:cs typeface="Calibri"/>
              </a:rPr>
              <a:t>педагогическом институте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4E4D5F-65A9-46CA-922F-7C0AF6AD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5544616" cy="37444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Больше всего </a:t>
            </a:r>
            <a:r>
              <a:rPr lang="ru-RU" sz="2400" dirty="0" err="1">
                <a:solidFill>
                  <a:srgbClr val="2720BA"/>
                </a:solidFill>
                <a:cs typeface="Calibri"/>
              </a:rPr>
              <a:t>Д.И.Менделеев</a:t>
            </a:r>
            <a:r>
              <a:rPr lang="ru-RU" sz="2400" dirty="0">
                <a:solidFill>
                  <a:srgbClr val="2720BA"/>
                </a:solidFill>
                <a:cs typeface="Calibri"/>
              </a:rPr>
              <a:t> работал в химических лабораториях под руководством профессора </a:t>
            </a:r>
            <a:r>
              <a:rPr lang="ru-RU" sz="2400" dirty="0" err="1">
                <a:solidFill>
                  <a:srgbClr val="2720BA"/>
                </a:solidFill>
                <a:cs typeface="Calibri"/>
              </a:rPr>
              <a:t>А.А.Воскресенского</a:t>
            </a:r>
            <a:r>
              <a:rPr lang="ru-RU" sz="2400" dirty="0">
                <a:solidFill>
                  <a:srgbClr val="2720BA"/>
                </a:solidFill>
                <a:cs typeface="Calibri"/>
              </a:rPr>
              <a:t>. «…Мы в лаборатории часто слышали его любимую поговорку: «Не боги горшки обжигают и кирпичи делают», поэтому в лабораториях Воскресенского не боялись приложить руки к делу науки» (Д.И.Менделеев)</a:t>
            </a:r>
            <a:endParaRPr lang="ru-RU" sz="2400" dirty="0">
              <a:solidFill>
                <a:srgbClr val="2720BA"/>
              </a:solidFill>
            </a:endParaRPr>
          </a:p>
        </p:txBody>
      </p:sp>
      <p:pic>
        <p:nvPicPr>
          <p:cNvPr id="30" name="Рисунок 30" descr="Изображение выглядит как человек, мужчина, стена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32DCD42-056C-4272-9554-81DABF8CFCEE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58682" y="1196752"/>
            <a:ext cx="232470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7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4F67D7-A564-4A3F-B1B2-89D692A7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720BA"/>
                </a:solidFill>
                <a:cs typeface="Calibri"/>
              </a:rPr>
              <a:t>В расцвете творческих сил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66F9AA-CED5-4D12-B040-BB612417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1412776"/>
            <a:ext cx="5904656" cy="3600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В 1861 году профессор </a:t>
            </a:r>
            <a:r>
              <a:rPr lang="ru-RU" sz="2400" dirty="0" err="1">
                <a:solidFill>
                  <a:srgbClr val="2720BA"/>
                </a:solidFill>
                <a:cs typeface="Calibri"/>
              </a:rPr>
              <a:t>А.А.Воскресенский</a:t>
            </a:r>
            <a:r>
              <a:rPr lang="ru-RU" sz="2400" dirty="0">
                <a:solidFill>
                  <a:srgbClr val="2720BA"/>
                </a:solidFill>
                <a:cs typeface="Calibri"/>
              </a:rPr>
              <a:t> рекомендует </a:t>
            </a:r>
            <a:r>
              <a:rPr lang="ru-RU" sz="2400" dirty="0" err="1">
                <a:solidFill>
                  <a:srgbClr val="2720BA"/>
                </a:solidFill>
                <a:cs typeface="Calibri"/>
              </a:rPr>
              <a:t>Д.И.Менделеева</a:t>
            </a:r>
            <a:r>
              <a:rPr lang="ru-RU" sz="2400" dirty="0">
                <a:solidFill>
                  <a:srgbClr val="2720BA"/>
                </a:solidFill>
                <a:cs typeface="Calibri"/>
              </a:rPr>
              <a:t> на свое место на кафедре химии в Инженерной академии. Первым блестящим результатом трудов </a:t>
            </a:r>
            <a:r>
              <a:rPr lang="ru-RU" sz="2400" dirty="0" err="1">
                <a:solidFill>
                  <a:srgbClr val="2720BA"/>
                </a:solidFill>
                <a:cs typeface="Calibri"/>
              </a:rPr>
              <a:t>Д.И.Менделеева</a:t>
            </a:r>
            <a:r>
              <a:rPr lang="ru-RU" sz="2400" dirty="0">
                <a:solidFill>
                  <a:srgbClr val="2720BA"/>
                </a:solidFill>
                <a:cs typeface="Calibri"/>
              </a:rPr>
              <a:t> стал учебник «Органическая химия». «…Его превосходный по ясности и простоте учебник не имел себе подобного в европейской литературе» (К.А.Тимирязев).</a:t>
            </a:r>
            <a:endParaRPr lang="ru-RU" sz="2400" dirty="0">
              <a:solidFill>
                <a:srgbClr val="2720BA"/>
              </a:solidFill>
            </a:endParaRPr>
          </a:p>
        </p:txBody>
      </p:sp>
      <p:pic>
        <p:nvPicPr>
          <p:cNvPr id="10" name="Рисунок 10" descr="Изображение выглядит как внутренний, стена, человек, здани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BE292EF-3DF9-4698-9232-0C48FCB1C0D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 b="21277"/>
          <a:stretch>
            <a:fillRect/>
          </a:stretch>
        </p:blipFill>
        <p:spPr>
          <a:xfrm>
            <a:off x="611560" y="1556792"/>
            <a:ext cx="2335354" cy="274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3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973F0E-23F5-4BBD-8936-18CFADEE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6613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720BA"/>
                </a:solidFill>
                <a:cs typeface="Calibri"/>
              </a:rPr>
              <a:t>13 марта 1869 года великая таблица появилась на свет</a:t>
            </a:r>
            <a:endParaRPr lang="ru-RU" sz="3600" b="1" dirty="0">
              <a:solidFill>
                <a:srgbClr val="2720B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279C0B-9A20-467A-9605-5285120D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7956431" cy="2808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2720BA"/>
                </a:solidFill>
                <a:cs typeface="Calibri"/>
              </a:rPr>
              <a:t>Периодическая система - чуть ли не единственное крупнейшее открытие в истории науки, которое не претерпело абсолютно никаких изменений. С момента открытия она получала только новые подтверждения. «По-видимости, периодическому закону будущее не грозит разрушением, а только надстройки и развитие обещает…» (Д.И.Менделеев, 10 июля 1905 года)</a:t>
            </a:r>
            <a:endParaRPr lang="ru-RU" sz="2400" dirty="0">
              <a:solidFill>
                <a:srgbClr val="2720BA"/>
              </a:solidFill>
            </a:endParaRPr>
          </a:p>
          <a:p>
            <a:endParaRPr lang="ru-RU" dirty="0"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3564136" cy="219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466352" cy="493736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5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488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Жизнь и деятельность Д.И.Менделеева</vt:lpstr>
      <vt:lpstr>Слайд 2</vt:lpstr>
      <vt:lpstr>Слайд 3</vt:lpstr>
      <vt:lpstr>Откуда берутся гении?</vt:lpstr>
      <vt:lpstr>Родители Д.И.Менделеева</vt:lpstr>
      <vt:lpstr>Студенческие годы</vt:lpstr>
      <vt:lpstr>Учеба в   педагогическом институте</vt:lpstr>
      <vt:lpstr>В расцвете творческих сил</vt:lpstr>
      <vt:lpstr>13 марта 1869 года великая таблица появилась на свет</vt:lpstr>
      <vt:lpstr>Научная деятельность </vt:lpstr>
      <vt:lpstr>Слайд 11</vt:lpstr>
      <vt:lpstr>В память о великом ученом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шаблон для презентации</dc:title>
  <dc:creator>Бейгул Ольга Куприяновна</dc:creator>
  <cp:lastModifiedBy>rodnoy</cp:lastModifiedBy>
  <cp:revision>206</cp:revision>
  <dcterms:created xsi:type="dcterms:W3CDTF">2017-07-25T14:05:56Z</dcterms:created>
  <dcterms:modified xsi:type="dcterms:W3CDTF">2019-04-20T15:11:22Z</dcterms:modified>
</cp:coreProperties>
</file>